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77" r:id="rId15"/>
    <p:sldId id="268" r:id="rId16"/>
    <p:sldId id="278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0965" autoAdjust="0"/>
  </p:normalViewPr>
  <p:slideViewPr>
    <p:cSldViewPr snapToGrid="0">
      <p:cViewPr>
        <p:scale>
          <a:sx n="56" d="100"/>
          <a:sy n="56" d="100"/>
        </p:scale>
        <p:origin x="10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포츈텔러팀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월마트의 날씨 이벤트에 따른 각 아이템별 수요 예측이란 주제로 발표를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endParaRPr lang="en-US" altLang="ko-KR" dirty="0"/>
          </a:p>
          <a:p>
            <a:r>
              <a:rPr lang="ko-KR" altLang="en-US" dirty="0"/>
              <a:t>문제 개요</a:t>
            </a:r>
            <a:r>
              <a:rPr lang="en-US" altLang="ko-KR" dirty="0"/>
              <a:t>, EDA, </a:t>
            </a:r>
            <a:r>
              <a:rPr lang="ko-KR" altLang="en-US" dirty="0"/>
              <a:t>변수선택</a:t>
            </a:r>
            <a:r>
              <a:rPr lang="en-US" altLang="ko-KR" dirty="0"/>
              <a:t>, </a:t>
            </a:r>
            <a:r>
              <a:rPr lang="ko-KR" altLang="en-US" dirty="0"/>
              <a:t>회귀모형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시계열 모형</a:t>
            </a:r>
            <a:r>
              <a:rPr lang="en-US" altLang="ko-KR" dirty="0"/>
              <a:t>, </a:t>
            </a:r>
            <a:r>
              <a:rPr lang="ko-KR" altLang="en-US" dirty="0"/>
              <a:t>마지막으로 정리 하는 순서로 진행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1312</Words>
  <Application>Microsoft Office PowerPoint</Application>
  <PresentationFormat>Widescreen</PresentationFormat>
  <Paragraphs>188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나눔바른고딕OTF</vt:lpstr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YoungMin Joung</cp:lastModifiedBy>
  <cp:revision>153</cp:revision>
  <dcterms:created xsi:type="dcterms:W3CDTF">2018-03-12T09:22:37Z</dcterms:created>
  <dcterms:modified xsi:type="dcterms:W3CDTF">2018-03-16T05:49:06Z</dcterms:modified>
</cp:coreProperties>
</file>